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 /><Relationship Id="rId2" Type="http://schemas.openxmlformats.org/package/2006/relationships/metadata/thumbnail" Target="docProps/thumbnail.jpeg" /><Relationship Id="rId1" Type="http://schemas.openxmlformats.org/officeDocument/2006/relationships/officeDocument" Target="ppt/presentation.xml" /><Relationship Id="rId4" Type="http://schemas.openxmlformats.org/officeDocument/2006/relationships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8"/>
  </p:notesMasterIdLst>
  <p:sldIdLst>
    <p:sldId id="257" r:id="rId2"/>
    <p:sldId id="258" r:id="rId3"/>
    <p:sldId id="273" r:id="rId4"/>
    <p:sldId id="274" r:id="rId5"/>
    <p:sldId id="275" r:id="rId6"/>
    <p:sldId id="276" r:id="rId7"/>
    <p:sldId id="277" r:id="rId8"/>
    <p:sldId id="278" r:id="rId9"/>
    <p:sldId id="259" r:id="rId10"/>
    <p:sldId id="260" r:id="rId11"/>
    <p:sldId id="261" r:id="rId12"/>
    <p:sldId id="262" r:id="rId13"/>
    <p:sldId id="263" r:id="rId14"/>
    <p:sldId id="266" r:id="rId15"/>
    <p:sldId id="264" r:id="rId16"/>
    <p:sldId id="265" r:id="rId17"/>
    <p:sldId id="267" r:id="rId18"/>
    <p:sldId id="268" r:id="rId19"/>
    <p:sldId id="269" r:id="rId20"/>
    <p:sldId id="272" r:id="rId21"/>
    <p:sldId id="285" r:id="rId22"/>
    <p:sldId id="286" r:id="rId23"/>
    <p:sldId id="271" r:id="rId24"/>
    <p:sldId id="270" r:id="rId25"/>
    <p:sldId id="279" r:id="rId26"/>
    <p:sldId id="280" r:id="rId27"/>
    <p:sldId id="281" r:id="rId28"/>
    <p:sldId id="290" r:id="rId29"/>
    <p:sldId id="282" r:id="rId30"/>
    <p:sldId id="283" r:id="rId31"/>
    <p:sldId id="291" r:id="rId32"/>
    <p:sldId id="292" r:id="rId33"/>
    <p:sldId id="293" r:id="rId34"/>
    <p:sldId id="294" r:id="rId35"/>
    <p:sldId id="295" r:id="rId36"/>
    <p:sldId id="284" r:id="rId37"/>
  </p:sldIdLst>
  <p:sldSz cx="9144000" cy="6858000" type="screen4x3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slide" Target="slides/slide12.xml" /><Relationship Id="rId18" Type="http://schemas.openxmlformats.org/officeDocument/2006/relationships/slide" Target="slides/slide17.xml" /><Relationship Id="rId26" Type="http://schemas.openxmlformats.org/officeDocument/2006/relationships/slide" Target="slides/slide25.xml" /><Relationship Id="rId39" Type="http://schemas.openxmlformats.org/officeDocument/2006/relationships/presProps" Target="presProps.xml" /><Relationship Id="rId3" Type="http://schemas.openxmlformats.org/officeDocument/2006/relationships/slide" Target="slides/slide2.xml" /><Relationship Id="rId21" Type="http://schemas.openxmlformats.org/officeDocument/2006/relationships/slide" Target="slides/slide20.xml" /><Relationship Id="rId34" Type="http://schemas.openxmlformats.org/officeDocument/2006/relationships/slide" Target="slides/slide33.xml" /><Relationship Id="rId42" Type="http://schemas.openxmlformats.org/officeDocument/2006/relationships/tableStyles" Target="tableStyles.xml" /><Relationship Id="rId7" Type="http://schemas.openxmlformats.org/officeDocument/2006/relationships/slide" Target="slides/slide6.xml" /><Relationship Id="rId12" Type="http://schemas.openxmlformats.org/officeDocument/2006/relationships/slide" Target="slides/slide11.xml" /><Relationship Id="rId17" Type="http://schemas.openxmlformats.org/officeDocument/2006/relationships/slide" Target="slides/slide16.xml" /><Relationship Id="rId25" Type="http://schemas.openxmlformats.org/officeDocument/2006/relationships/slide" Target="slides/slide24.xml" /><Relationship Id="rId33" Type="http://schemas.openxmlformats.org/officeDocument/2006/relationships/slide" Target="slides/slide32.xml" /><Relationship Id="rId38" Type="http://schemas.openxmlformats.org/officeDocument/2006/relationships/notesMaster" Target="notesMasters/notesMaster1.xml" /><Relationship Id="rId2" Type="http://schemas.openxmlformats.org/officeDocument/2006/relationships/slide" Target="slides/slide1.xml" /><Relationship Id="rId16" Type="http://schemas.openxmlformats.org/officeDocument/2006/relationships/slide" Target="slides/slide15.xml" /><Relationship Id="rId20" Type="http://schemas.openxmlformats.org/officeDocument/2006/relationships/slide" Target="slides/slide19.xml" /><Relationship Id="rId29" Type="http://schemas.openxmlformats.org/officeDocument/2006/relationships/slide" Target="slides/slide28.xml" /><Relationship Id="rId41" Type="http://schemas.openxmlformats.org/officeDocument/2006/relationships/theme" Target="theme/theme1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slide" Target="slides/slide10.xml" /><Relationship Id="rId24" Type="http://schemas.openxmlformats.org/officeDocument/2006/relationships/slide" Target="slides/slide23.xml" /><Relationship Id="rId32" Type="http://schemas.openxmlformats.org/officeDocument/2006/relationships/slide" Target="slides/slide31.xml" /><Relationship Id="rId37" Type="http://schemas.openxmlformats.org/officeDocument/2006/relationships/slide" Target="slides/slide36.xml" /><Relationship Id="rId40" Type="http://schemas.openxmlformats.org/officeDocument/2006/relationships/viewProps" Target="viewProps.xml" /><Relationship Id="rId5" Type="http://schemas.openxmlformats.org/officeDocument/2006/relationships/slide" Target="slides/slide4.xml" /><Relationship Id="rId15" Type="http://schemas.openxmlformats.org/officeDocument/2006/relationships/slide" Target="slides/slide14.xml" /><Relationship Id="rId23" Type="http://schemas.openxmlformats.org/officeDocument/2006/relationships/slide" Target="slides/slide22.xml" /><Relationship Id="rId28" Type="http://schemas.openxmlformats.org/officeDocument/2006/relationships/slide" Target="slides/slide27.xml" /><Relationship Id="rId36" Type="http://schemas.openxmlformats.org/officeDocument/2006/relationships/slide" Target="slides/slide35.xml" /><Relationship Id="rId10" Type="http://schemas.openxmlformats.org/officeDocument/2006/relationships/slide" Target="slides/slide9.xml" /><Relationship Id="rId19" Type="http://schemas.openxmlformats.org/officeDocument/2006/relationships/slide" Target="slides/slide18.xml" /><Relationship Id="rId31" Type="http://schemas.openxmlformats.org/officeDocument/2006/relationships/slide" Target="slides/slide30.xml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slide" Target="slides/slide13.xml" /><Relationship Id="rId22" Type="http://schemas.openxmlformats.org/officeDocument/2006/relationships/slide" Target="slides/slide21.xml" /><Relationship Id="rId27" Type="http://schemas.openxmlformats.org/officeDocument/2006/relationships/slide" Target="slides/slide26.xml" /><Relationship Id="rId30" Type="http://schemas.openxmlformats.org/officeDocument/2006/relationships/slide" Target="slides/slide29.xml" /><Relationship Id="rId35" Type="http://schemas.openxmlformats.org/officeDocument/2006/relationships/slide" Target="slides/slide34.xml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C353FB-2722-4DA3-AA77-326AC17E7F15}" type="datetimeFigureOut">
              <a:rPr lang="es-ES"/>
              <a:t>31/05/2017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BB4C31-892B-41C1-8B5E-A4B0F44BE2B9}" type="slidenum">
              <a:rPr lang="es-ES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 /><Relationship Id="rId1" Type="http://schemas.openxmlformats.org/officeDocument/2006/relationships/notesMaster" Target="../notesMasters/notesMaster1.xml" 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 /><Relationship Id="rId1" Type="http://schemas.openxmlformats.org/officeDocument/2006/relationships/notesMaster" Target="../notesMasters/notesMaster1.xml" 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 /><Relationship Id="rId1" Type="http://schemas.openxmlformats.org/officeDocument/2006/relationships/notesMaster" Target="../notesMasters/notesMaster1.xml" 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 /><Relationship Id="rId1" Type="http://schemas.openxmlformats.org/officeDocument/2006/relationships/notesMaster" Target="../notesMasters/notesMaster1.xml" 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 /><Relationship Id="rId1" Type="http://schemas.openxmlformats.org/officeDocument/2006/relationships/notesMaster" Target="../notesMasters/notesMaster1.xml" 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 /><Relationship Id="rId1" Type="http://schemas.openxmlformats.org/officeDocument/2006/relationships/notesMaster" Target="../notesMasters/notesMaster1.xml" 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 /><Relationship Id="rId1" Type="http://schemas.openxmlformats.org/officeDocument/2006/relationships/notesMaster" Target="../notesMasters/notesMaster1.xml" 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 /><Relationship Id="rId1" Type="http://schemas.openxmlformats.org/officeDocument/2006/relationships/notesMaster" Target="../notesMasters/notesMaster1.xml" 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 /><Relationship Id="rId1" Type="http://schemas.openxmlformats.org/officeDocument/2006/relationships/notesMaster" Target="../notesMasters/notesMaster1.xml" 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 /><Relationship Id="rId1" Type="http://schemas.openxmlformats.org/officeDocument/2006/relationships/notesMaster" Target="../notesMasters/notesMaster1.xml" 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 /><Relationship Id="rId1" Type="http://schemas.openxmlformats.org/officeDocument/2006/relationships/notesMaster" Target="../notesMasters/notesMaster1.xml" 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 /><Relationship Id="rId1" Type="http://schemas.openxmlformats.org/officeDocument/2006/relationships/notesMaster" Target="../notesMasters/notesMaster1.xml" 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 /><Relationship Id="rId1" Type="http://schemas.openxmlformats.org/officeDocument/2006/relationships/notesMaster" Target="../notesMasters/notesMaster1.xml" 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 /><Relationship Id="rId1" Type="http://schemas.openxmlformats.org/officeDocument/2006/relationships/notesMaster" Target="../notesMasters/notesMaster1.xml" 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 /><Relationship Id="rId1" Type="http://schemas.openxmlformats.org/officeDocument/2006/relationships/notesMaster" Target="../notesMasters/notesMaster1.xml" 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 /><Relationship Id="rId1" Type="http://schemas.openxmlformats.org/officeDocument/2006/relationships/notesMaster" Target="../notesMasters/notesMaster1.xml" 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 /><Relationship Id="rId1" Type="http://schemas.openxmlformats.org/officeDocument/2006/relationships/notesMaster" Target="../notesMasters/notesMaster1.xml" 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 /><Relationship Id="rId1" Type="http://schemas.openxmlformats.org/officeDocument/2006/relationships/notesMaster" Target="../notesMasters/notesMaster1.xml" 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 /><Relationship Id="rId1" Type="http://schemas.openxmlformats.org/officeDocument/2006/relationships/notesMaster" Target="../notesMasters/notesMaster1.xml" 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 /><Relationship Id="rId1" Type="http://schemas.openxmlformats.org/officeDocument/2006/relationships/notesMaster" Target="../notesMasters/notesMaster1.xml" 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 /><Relationship Id="rId1" Type="http://schemas.openxmlformats.org/officeDocument/2006/relationships/notesMaster" Target="../notesMasters/notesMaster1.xml" 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 /><Relationship Id="rId1" Type="http://schemas.openxmlformats.org/officeDocument/2006/relationships/notesMaster" Target="../notesMasters/notesMaster1.xml" 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 /><Relationship Id="rId1" Type="http://schemas.openxmlformats.org/officeDocument/2006/relationships/notesMaster" Target="../notesMasters/notesMaster1.xml" 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 /><Relationship Id="rId1" Type="http://schemas.openxmlformats.org/officeDocument/2006/relationships/notesMaster" Target="../notesMasters/notesMaster1.xml" 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 /><Relationship Id="rId1" Type="http://schemas.openxmlformats.org/officeDocument/2006/relationships/notesMaster" Target="../notesMasters/notesMaster1.xml" 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 /><Relationship Id="rId1" Type="http://schemas.openxmlformats.org/officeDocument/2006/relationships/notesMaster" Target="../notesMasters/notesMaster1.xml" 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 /><Relationship Id="rId1" Type="http://schemas.openxmlformats.org/officeDocument/2006/relationships/notesMaster" Target="../notesMasters/notesMaster1.xml" 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 /><Relationship Id="rId1" Type="http://schemas.openxmlformats.org/officeDocument/2006/relationships/notesMaster" Target="../notesMasters/notesMaster1.xml" 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 /><Relationship Id="rId1" Type="http://schemas.openxmlformats.org/officeDocument/2006/relationships/notesMaster" Target="../notesMasters/notesMaster1.xml" 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2AF8D9-75F9-432C-BE18-A0033681561C}" type="slidenum">
              <a:rPr lang="es-ES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100667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2AF8D9-75F9-432C-BE18-A0033681561C}" type="slidenum">
              <a:rPr lang="es-ES"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524683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2AF8D9-75F9-432C-BE18-A0033681561C}" type="slidenum">
              <a:rPr lang="es-ES"/>
              <a:t>11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788000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2AF8D9-75F9-432C-BE18-A0033681561C}" type="slidenum">
              <a:rPr lang="es-ES"/>
              <a:t>12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114732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2AF8D9-75F9-432C-BE18-A0033681561C}" type="slidenum">
              <a:rPr lang="es-ES"/>
              <a:t>13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960343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2AF8D9-75F9-432C-BE18-A0033681561C}" type="slidenum">
              <a:rPr lang="es-ES"/>
              <a:t>14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934100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BB4C31-892B-41C1-8B5E-A4B0F44BE2B9}" type="slidenum">
              <a:rPr lang="es-ES"/>
              <a:t>15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56506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BB4C31-892B-41C1-8B5E-A4B0F44BE2B9}" type="slidenum">
              <a:rPr lang="es-ES"/>
              <a:t>16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421646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BB4C31-892B-41C1-8B5E-A4B0F44BE2B9}" type="slidenum">
              <a:rPr lang="es-ES"/>
              <a:t>17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390019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BB4C31-892B-41C1-8B5E-A4B0F44BE2B9}" type="slidenum">
              <a:rPr lang="es-ES"/>
              <a:t>18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5754426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BB4C31-892B-41C1-8B5E-A4B0F44BE2B9}" type="slidenum">
              <a:rPr lang="es-ES"/>
              <a:t>19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961522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2AF8D9-75F9-432C-BE18-A0033681561C}" type="slidenum">
              <a:rPr lang="es-ES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1276357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BB4C31-892B-41C1-8B5E-A4B0F44BE2B9}" type="slidenum">
              <a:rPr lang="es-ES"/>
              <a:t>20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4777742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BB4C31-892B-41C1-8B5E-A4B0F44BE2B9}" type="slidenum">
              <a:rPr lang="es-ES"/>
              <a:t>21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411001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BB4C31-892B-41C1-8B5E-A4B0F44BE2B9}" type="slidenum">
              <a:rPr lang="es-ES"/>
              <a:t>22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5551520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BB4C31-892B-41C1-8B5E-A4B0F44BE2B9}" type="slidenum">
              <a:rPr lang="es-ES"/>
              <a:t>23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1075314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BB4C31-892B-41C1-8B5E-A4B0F44BE2B9}" type="slidenum">
              <a:rPr lang="es-ES"/>
              <a:t>24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1942680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BB4C31-892B-41C1-8B5E-A4B0F44BE2B9}" type="slidenum">
              <a:rPr lang="es-ES"/>
              <a:t>25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0176941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BB4C31-892B-41C1-8B5E-A4B0F44BE2B9}" type="slidenum">
              <a:rPr lang="es-ES"/>
              <a:t>26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2205754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BB4C31-892B-41C1-8B5E-A4B0F44BE2B9}" type="slidenum">
              <a:rPr lang="es-ES"/>
              <a:t>27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5693218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BB4C31-892B-41C1-8B5E-A4B0F44BE2B9}" type="slidenum">
              <a:rPr lang="es-ES"/>
              <a:t>29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2920843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BB4C31-892B-41C1-8B5E-A4B0F44BE2B9}" type="slidenum">
              <a:rPr lang="es-ES"/>
              <a:t>30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980694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BB4C31-892B-41C1-8B5E-A4B0F44BE2B9}" type="slidenum">
              <a:rPr lang="es-ES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8532640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BB4C31-892B-41C1-8B5E-A4B0F44BE2B9}" type="slidenum">
              <a:rPr lang="es-ES"/>
              <a:t>36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529703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BB4C31-892B-41C1-8B5E-A4B0F44BE2B9}" type="slidenum">
              <a:rPr lang="es-ES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582311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BB4C31-892B-41C1-8B5E-A4B0F44BE2B9}" type="slidenum">
              <a:rPr lang="es-ES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796016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BB4C31-892B-41C1-8B5E-A4B0F44BE2B9}" type="slidenum">
              <a:rPr lang="es-ES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58678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BB4C31-892B-41C1-8B5E-A4B0F44BE2B9}" type="slidenum">
              <a:rPr lang="es-ES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292397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BB4C31-892B-41C1-8B5E-A4B0F44BE2B9}" type="slidenum">
              <a:rPr lang="es-ES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14272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2AF8D9-75F9-432C-BE18-A0033681561C}" type="slidenum">
              <a:rPr lang="es-ES"/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141978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_tradnl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0B25406-0335-4B32-A8CE-2353FFB22321}" type="datetimeFigureOut">
              <a:rPr lang="en-US" altLang="es-CL"/>
              <a:pPr/>
              <a:t>5/31/2017</a:t>
            </a:fld>
            <a:endParaRPr lang="en-US" alt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AF13DB3-0419-452D-9FB3-506C0A098344}" type="slidenum">
              <a:rPr lang="en-US" altLang="es-CL"/>
              <a:pPr/>
              <a:t>‹Nº›</a:t>
            </a:fld>
            <a:endParaRPr lang="en-US" altLang="es-CL"/>
          </a:p>
        </p:txBody>
      </p:sp>
    </p:spTree>
    <p:extLst>
      <p:ext uri="{BB962C8B-B14F-4D97-AF65-F5344CB8AC3E}">
        <p14:creationId xmlns:p14="http://schemas.microsoft.com/office/powerpoint/2010/main" val="18714216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3DA2BC8-BBDA-41F8-820E-028FB9C1AFEE}" type="datetimeFigureOut">
              <a:rPr lang="en-US" altLang="es-CL"/>
              <a:pPr/>
              <a:t>5/31/2017</a:t>
            </a:fld>
            <a:endParaRPr lang="en-US" alt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994327C-11BD-40D3-AC21-DCA56574BC31}" type="slidenum">
              <a:rPr lang="en-US" altLang="es-CL"/>
              <a:pPr/>
              <a:t>‹Nº›</a:t>
            </a:fld>
            <a:endParaRPr lang="en-US" altLang="es-CL"/>
          </a:p>
        </p:txBody>
      </p:sp>
    </p:spTree>
    <p:extLst>
      <p:ext uri="{BB962C8B-B14F-4D97-AF65-F5344CB8AC3E}">
        <p14:creationId xmlns:p14="http://schemas.microsoft.com/office/powerpoint/2010/main" val="18833747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16A37D9-3162-4971-9FE8-BBC5F530BEF2}" type="datetimeFigureOut">
              <a:rPr lang="en-US" altLang="es-CL"/>
              <a:pPr/>
              <a:t>5/31/2017</a:t>
            </a:fld>
            <a:endParaRPr lang="en-US" alt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F766B95-DAB3-4A3D-8A91-A1CFBCD9EC57}" type="slidenum">
              <a:rPr lang="en-US" altLang="es-CL"/>
              <a:pPr/>
              <a:t>‹Nº›</a:t>
            </a:fld>
            <a:endParaRPr lang="en-US" altLang="es-CL"/>
          </a:p>
        </p:txBody>
      </p:sp>
    </p:spTree>
    <p:extLst>
      <p:ext uri="{BB962C8B-B14F-4D97-AF65-F5344CB8AC3E}">
        <p14:creationId xmlns:p14="http://schemas.microsoft.com/office/powerpoint/2010/main" val="35197700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05568ED-3309-40D2-AA6F-9B488D3C91D9}" type="datetimeFigureOut">
              <a:rPr lang="en-US" altLang="es-CL"/>
              <a:pPr/>
              <a:t>5/31/2017</a:t>
            </a:fld>
            <a:endParaRPr lang="en-US" alt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77F26B6-2EFD-4BE1-ACB0-2195C9BD4EA1}" type="slidenum">
              <a:rPr lang="en-US" altLang="es-CL"/>
              <a:pPr/>
              <a:t>‹Nº›</a:t>
            </a:fld>
            <a:endParaRPr lang="en-US" altLang="es-CL"/>
          </a:p>
        </p:txBody>
      </p:sp>
    </p:spTree>
    <p:extLst>
      <p:ext uri="{BB962C8B-B14F-4D97-AF65-F5344CB8AC3E}">
        <p14:creationId xmlns:p14="http://schemas.microsoft.com/office/powerpoint/2010/main" val="22384294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0CF51EC-EBFD-4D37-83D7-4DDB6C41238B}" type="datetimeFigureOut">
              <a:rPr lang="en-US" altLang="es-CL"/>
              <a:pPr/>
              <a:t>5/31/2017</a:t>
            </a:fld>
            <a:endParaRPr lang="en-US" alt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9E9F5F6-DE57-491C-B72E-87D761F5EEAC}" type="slidenum">
              <a:rPr lang="en-US" altLang="es-CL"/>
              <a:pPr/>
              <a:t>‹Nº›</a:t>
            </a:fld>
            <a:endParaRPr lang="en-US" altLang="es-CL"/>
          </a:p>
        </p:txBody>
      </p:sp>
    </p:spTree>
    <p:extLst>
      <p:ext uri="{BB962C8B-B14F-4D97-AF65-F5344CB8AC3E}">
        <p14:creationId xmlns:p14="http://schemas.microsoft.com/office/powerpoint/2010/main" val="42158347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ADDCEEA-882B-4CE4-A15A-99AAE9A5D0F7}" type="datetimeFigureOut">
              <a:rPr lang="en-US" altLang="es-CL"/>
              <a:pPr/>
              <a:t>5/31/2017</a:t>
            </a:fld>
            <a:endParaRPr lang="en-US" altLang="es-CL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88504E8-18AF-4DF0-8EFD-F36ADC98BE49}" type="slidenum">
              <a:rPr lang="en-US" altLang="es-CL"/>
              <a:pPr/>
              <a:t>‹Nº›</a:t>
            </a:fld>
            <a:endParaRPr lang="en-US" altLang="es-CL"/>
          </a:p>
        </p:txBody>
      </p:sp>
    </p:spTree>
    <p:extLst>
      <p:ext uri="{BB962C8B-B14F-4D97-AF65-F5344CB8AC3E}">
        <p14:creationId xmlns:p14="http://schemas.microsoft.com/office/powerpoint/2010/main" val="15689596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1B10EBD-9FED-488C-A7FE-078C53189EC2}" type="datetimeFigureOut">
              <a:rPr lang="en-US" altLang="es-CL"/>
              <a:pPr/>
              <a:t>5/31/2017</a:t>
            </a:fld>
            <a:endParaRPr lang="en-US" altLang="es-CL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B2ED2D0-F631-4C2D-AEE0-559E12462530}" type="slidenum">
              <a:rPr lang="en-US" altLang="es-CL"/>
              <a:pPr/>
              <a:t>‹Nº›</a:t>
            </a:fld>
            <a:endParaRPr lang="en-US" altLang="es-CL"/>
          </a:p>
        </p:txBody>
      </p:sp>
    </p:spTree>
    <p:extLst>
      <p:ext uri="{BB962C8B-B14F-4D97-AF65-F5344CB8AC3E}">
        <p14:creationId xmlns:p14="http://schemas.microsoft.com/office/powerpoint/2010/main" val="14512180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4FBD68A-0AB1-4532-8875-4834EAC83881}" type="datetimeFigureOut">
              <a:rPr lang="en-US" altLang="es-CL"/>
              <a:pPr/>
              <a:t>5/31/2017</a:t>
            </a:fld>
            <a:endParaRPr lang="en-US" altLang="es-CL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BCC02B5-B01B-4D32-B77D-280276B005D4}" type="slidenum">
              <a:rPr lang="en-US" altLang="es-CL"/>
              <a:pPr/>
              <a:t>‹Nº›</a:t>
            </a:fld>
            <a:endParaRPr lang="en-US" altLang="es-CL"/>
          </a:p>
        </p:txBody>
      </p:sp>
    </p:spTree>
    <p:extLst>
      <p:ext uri="{BB962C8B-B14F-4D97-AF65-F5344CB8AC3E}">
        <p14:creationId xmlns:p14="http://schemas.microsoft.com/office/powerpoint/2010/main" val="16629311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B90C8E5-3C81-47B2-8A27-C63898195BCC}" type="datetimeFigureOut">
              <a:rPr lang="en-US" altLang="es-CL"/>
              <a:pPr/>
              <a:t>5/31/2017</a:t>
            </a:fld>
            <a:endParaRPr lang="en-US" altLang="es-CL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94C733F-43C1-4335-9AF7-7836E6ED8B0D}" type="slidenum">
              <a:rPr lang="en-US" altLang="es-CL"/>
              <a:pPr/>
              <a:t>‹Nº›</a:t>
            </a:fld>
            <a:endParaRPr lang="en-US" altLang="es-CL"/>
          </a:p>
        </p:txBody>
      </p:sp>
    </p:spTree>
    <p:extLst>
      <p:ext uri="{BB962C8B-B14F-4D97-AF65-F5344CB8AC3E}">
        <p14:creationId xmlns:p14="http://schemas.microsoft.com/office/powerpoint/2010/main" val="38720220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C553A91-379B-4B53-A60F-580770E8F708}" type="datetimeFigureOut">
              <a:rPr lang="en-US" altLang="es-CL"/>
              <a:pPr/>
              <a:t>5/31/2017</a:t>
            </a:fld>
            <a:endParaRPr lang="en-US" altLang="es-CL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8785885-2709-4253-BEC6-F5D41CF07D03}" type="slidenum">
              <a:rPr lang="en-US" altLang="es-CL"/>
              <a:pPr/>
              <a:t>‹Nº›</a:t>
            </a:fld>
            <a:endParaRPr lang="en-US" altLang="es-CL"/>
          </a:p>
        </p:txBody>
      </p:sp>
    </p:spTree>
    <p:extLst>
      <p:ext uri="{BB962C8B-B14F-4D97-AF65-F5344CB8AC3E}">
        <p14:creationId xmlns:p14="http://schemas.microsoft.com/office/powerpoint/2010/main" val="19037471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1B5C975-82A3-4955-B700-A76AD8EA3388}" type="datetimeFigureOut">
              <a:rPr lang="en-US" altLang="es-CL"/>
              <a:pPr/>
              <a:t>5/31/2017</a:t>
            </a:fld>
            <a:endParaRPr lang="en-US" altLang="es-CL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3C082C4-B9AC-4BC0-BE2F-B522CB04837B}" type="slidenum">
              <a:rPr lang="en-US" altLang="es-CL"/>
              <a:pPr/>
              <a:t>‹Nº›</a:t>
            </a:fld>
            <a:endParaRPr lang="en-US" altLang="es-CL"/>
          </a:p>
        </p:txBody>
      </p:sp>
    </p:spTree>
    <p:extLst>
      <p:ext uri="{BB962C8B-B14F-4D97-AF65-F5344CB8AC3E}">
        <p14:creationId xmlns:p14="http://schemas.microsoft.com/office/powerpoint/2010/main" val="2853776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13" Type="http://schemas.openxmlformats.org/officeDocument/2006/relationships/image" Target="../media/image1.jpeg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S_tradnl" altLang="es-CL"/>
              <a:t>Click to edit Master title style</a:t>
            </a:r>
            <a:endParaRPr lang="en-US" altLang="es-CL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_tradnl" altLang="es-CL"/>
              <a:t>Click to edit Master text styles</a:t>
            </a:r>
          </a:p>
          <a:p>
            <a:pPr lvl="1"/>
            <a:r>
              <a:rPr lang="es-ES_tradnl" altLang="es-CL"/>
              <a:t>Second level</a:t>
            </a:r>
          </a:p>
          <a:p>
            <a:pPr lvl="2"/>
            <a:r>
              <a:rPr lang="es-ES_tradnl" altLang="es-CL"/>
              <a:t>Third level</a:t>
            </a:r>
          </a:p>
          <a:p>
            <a:pPr lvl="3"/>
            <a:r>
              <a:rPr lang="es-ES_tradnl" altLang="es-CL"/>
              <a:t>Fourth level</a:t>
            </a:r>
          </a:p>
          <a:p>
            <a:pPr lvl="4"/>
            <a:r>
              <a:rPr lang="es-ES_tradnl" altLang="es-CL"/>
              <a:t>Fifth level</a:t>
            </a:r>
            <a:endParaRPr lang="en-US" altLang="es-C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</a:defRPr>
            </a:lvl1pPr>
          </a:lstStyle>
          <a:p>
            <a:fld id="{32FA9B28-7E9C-4AD1-A23B-4FC879B94D60}" type="datetimeFigureOut">
              <a:rPr lang="en-US" altLang="es-CL"/>
              <a:pPr/>
              <a:t>5/31/2017</a:t>
            </a:fld>
            <a:endParaRPr lang="en-US" alt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2F546F87-0A6F-4EAC-AAA5-FBB9FAE41581}" type="slidenum">
              <a:rPr lang="en-US" altLang="es-CL"/>
              <a:pPr/>
              <a:t>‹Nº›</a:t>
            </a:fld>
            <a:endParaRPr lang="en-US" altLang="es-C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MS PGothic" panose="020B0600070205080204" pitchFamily="34" charset="-128"/>
          <a:cs typeface="ＭＳ Ｐゴシック" charset="0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anose="020B0600070205080204" pitchFamily="34" charset="-128"/>
          <a:cs typeface="ＭＳ Ｐゴシック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anose="020B0600070205080204" pitchFamily="34" charset="-128"/>
          <a:cs typeface="ＭＳ Ｐゴシック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anose="020B0600070205080204" pitchFamily="34" charset="-128"/>
          <a:cs typeface="ＭＳ Ｐゴシック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anose="020B0600070205080204" pitchFamily="34" charset="-128"/>
          <a:cs typeface="ＭＳ Ｐゴシック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MS PGothic" panose="020B0600070205080204" pitchFamily="34" charset="-128"/>
          <a:cs typeface="ＭＳ Ｐゴシック" charset="0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 /><Relationship Id="rId2" Type="http://schemas.openxmlformats.org/officeDocument/2006/relationships/notesSlide" Target="../notesSlides/notesSlide1.xml" /><Relationship Id="rId1" Type="http://schemas.openxmlformats.org/officeDocument/2006/relationships/slideLayout" Target="../slideLayouts/slideLayout1.xml" 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 /><Relationship Id="rId2" Type="http://schemas.openxmlformats.org/officeDocument/2006/relationships/notesSlide" Target="../notesSlides/notesSlide10.xml" /><Relationship Id="rId1" Type="http://schemas.openxmlformats.org/officeDocument/2006/relationships/slideLayout" Target="../slideLayouts/slideLayout2.xml" 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 /><Relationship Id="rId2" Type="http://schemas.openxmlformats.org/officeDocument/2006/relationships/notesSlide" Target="../notesSlides/notesSlide11.xml" /><Relationship Id="rId1" Type="http://schemas.openxmlformats.org/officeDocument/2006/relationships/slideLayout" Target="../slideLayouts/slideLayout2.xml" 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 /><Relationship Id="rId2" Type="http://schemas.openxmlformats.org/officeDocument/2006/relationships/notesSlide" Target="../notesSlides/notesSlide12.xml" /><Relationship Id="rId1" Type="http://schemas.openxmlformats.org/officeDocument/2006/relationships/slideLayout" Target="../slideLayouts/slideLayout2.xml" 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 /><Relationship Id="rId2" Type="http://schemas.openxmlformats.org/officeDocument/2006/relationships/notesSlide" Target="../notesSlides/notesSlide13.xml" /><Relationship Id="rId1" Type="http://schemas.openxmlformats.org/officeDocument/2006/relationships/slideLayout" Target="../slideLayouts/slideLayout2.xml" 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 /><Relationship Id="rId2" Type="http://schemas.openxmlformats.org/officeDocument/2006/relationships/notesSlide" Target="../notesSlides/notesSlide14.xml" /><Relationship Id="rId1" Type="http://schemas.openxmlformats.org/officeDocument/2006/relationships/slideLayout" Target="../slideLayouts/slideLayout2.xml" 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 /><Relationship Id="rId1" Type="http://schemas.openxmlformats.org/officeDocument/2006/relationships/slideLayout" Target="../slideLayouts/slideLayout2.xml" 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 /><Relationship Id="rId2" Type="http://schemas.openxmlformats.org/officeDocument/2006/relationships/notesSlide" Target="../notesSlides/notesSlide16.xml" /><Relationship Id="rId1" Type="http://schemas.openxmlformats.org/officeDocument/2006/relationships/slideLayout" Target="../slideLayouts/slideLayout2.xml" /><Relationship Id="rId6" Type="http://schemas.openxmlformats.org/officeDocument/2006/relationships/image" Target="../media/image19.png" /><Relationship Id="rId5" Type="http://schemas.openxmlformats.org/officeDocument/2006/relationships/image" Target="../media/image18.png" /><Relationship Id="rId4" Type="http://schemas.openxmlformats.org/officeDocument/2006/relationships/image" Target="../media/image17.png" 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 /><Relationship Id="rId1" Type="http://schemas.openxmlformats.org/officeDocument/2006/relationships/slideLayout" Target="../slideLayouts/slideLayout2.xml" 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 /><Relationship Id="rId2" Type="http://schemas.openxmlformats.org/officeDocument/2006/relationships/notesSlide" Target="../notesSlides/notesSlide18.xml" /><Relationship Id="rId1" Type="http://schemas.openxmlformats.org/officeDocument/2006/relationships/slideLayout" Target="../slideLayouts/slideLayout2.xml" /><Relationship Id="rId6" Type="http://schemas.openxmlformats.org/officeDocument/2006/relationships/image" Target="../media/image22.png" /><Relationship Id="rId5" Type="http://schemas.openxmlformats.org/officeDocument/2006/relationships/image" Target="../media/image4.png" /><Relationship Id="rId4" Type="http://schemas.openxmlformats.org/officeDocument/2006/relationships/image" Target="../media/image21.png" 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 /><Relationship Id="rId3" Type="http://schemas.openxmlformats.org/officeDocument/2006/relationships/image" Target="../media/image23.png" /><Relationship Id="rId7" Type="http://schemas.openxmlformats.org/officeDocument/2006/relationships/image" Target="../media/image27.png" /><Relationship Id="rId2" Type="http://schemas.openxmlformats.org/officeDocument/2006/relationships/notesSlide" Target="../notesSlides/notesSlide19.xml" /><Relationship Id="rId1" Type="http://schemas.openxmlformats.org/officeDocument/2006/relationships/slideLayout" Target="../slideLayouts/slideLayout2.xml" /><Relationship Id="rId6" Type="http://schemas.openxmlformats.org/officeDocument/2006/relationships/image" Target="../media/image26.png" /><Relationship Id="rId5" Type="http://schemas.openxmlformats.org/officeDocument/2006/relationships/image" Target="../media/image25.png" /><Relationship Id="rId4" Type="http://schemas.openxmlformats.org/officeDocument/2006/relationships/image" Target="../media/image24.png" 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 /><Relationship Id="rId1" Type="http://schemas.openxmlformats.org/officeDocument/2006/relationships/slideLayout" Target="../slideLayouts/slideLayout2.xml" 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 /><Relationship Id="rId2" Type="http://schemas.openxmlformats.org/officeDocument/2006/relationships/notesSlide" Target="../notesSlides/notesSlide20.xml" /><Relationship Id="rId1" Type="http://schemas.openxmlformats.org/officeDocument/2006/relationships/slideLayout" Target="../slideLayouts/slideLayout2.xml" /><Relationship Id="rId6" Type="http://schemas.openxmlformats.org/officeDocument/2006/relationships/image" Target="../media/image27.png" /><Relationship Id="rId5" Type="http://schemas.openxmlformats.org/officeDocument/2006/relationships/image" Target="../media/image31.png" /><Relationship Id="rId4" Type="http://schemas.openxmlformats.org/officeDocument/2006/relationships/image" Target="../media/image30.png" 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 /><Relationship Id="rId1" Type="http://schemas.openxmlformats.org/officeDocument/2006/relationships/slideLayout" Target="../slideLayouts/slideLayout2.xml" 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 /><Relationship Id="rId3" Type="http://schemas.openxmlformats.org/officeDocument/2006/relationships/image" Target="../media/image32.png" /><Relationship Id="rId7" Type="http://schemas.openxmlformats.org/officeDocument/2006/relationships/image" Target="../media/image35.png" /><Relationship Id="rId2" Type="http://schemas.openxmlformats.org/officeDocument/2006/relationships/notesSlide" Target="../notesSlides/notesSlide22.xml" /><Relationship Id="rId1" Type="http://schemas.openxmlformats.org/officeDocument/2006/relationships/slideLayout" Target="../slideLayouts/slideLayout2.xml" /><Relationship Id="rId6" Type="http://schemas.openxmlformats.org/officeDocument/2006/relationships/image" Target="../media/image8.png" /><Relationship Id="rId5" Type="http://schemas.openxmlformats.org/officeDocument/2006/relationships/image" Target="../media/image34.png" /><Relationship Id="rId4" Type="http://schemas.openxmlformats.org/officeDocument/2006/relationships/image" Target="../media/image33.png" 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 /><Relationship Id="rId1" Type="http://schemas.openxmlformats.org/officeDocument/2006/relationships/slideLayout" Target="../slideLayouts/slideLayout2.xml" 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 /><Relationship Id="rId2" Type="http://schemas.openxmlformats.org/officeDocument/2006/relationships/notesSlide" Target="../notesSlides/notesSlide24.xml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8.png" 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 /><Relationship Id="rId2" Type="http://schemas.openxmlformats.org/officeDocument/2006/relationships/notesSlide" Target="../notesSlides/notesSlide25.xml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4.png" 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 /><Relationship Id="rId2" Type="http://schemas.openxmlformats.org/officeDocument/2006/relationships/notesSlide" Target="../notesSlides/notesSlide26.xml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9.png" 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 /><Relationship Id="rId2" Type="http://schemas.openxmlformats.org/officeDocument/2006/relationships/notesSlide" Target="../notesSlides/notesSlide27.xml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40.png" 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 /><Relationship Id="rId1" Type="http://schemas.openxmlformats.org/officeDocument/2006/relationships/slideLayout" Target="../slideLayouts/slideLayout2.xml" 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 /><Relationship Id="rId2" Type="http://schemas.openxmlformats.org/officeDocument/2006/relationships/notesSlide" Target="../notesSlides/notesSlide28.xml" /><Relationship Id="rId1" Type="http://schemas.openxmlformats.org/officeDocument/2006/relationships/slideLayout" Target="../slideLayouts/slideLayout2.xml" 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notesSlide" Target="../notesSlides/notesSlide3.xml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4.png" 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 /><Relationship Id="rId2" Type="http://schemas.openxmlformats.org/officeDocument/2006/relationships/notesSlide" Target="../notesSlides/notesSlide29.xml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44.png" 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 /><Relationship Id="rId1" Type="http://schemas.openxmlformats.org/officeDocument/2006/relationships/slideLayout" Target="../slideLayouts/slideLayout2.xml" 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 /><Relationship Id="rId1" Type="http://schemas.openxmlformats.org/officeDocument/2006/relationships/slideLayout" Target="../slideLayouts/slideLayout2.xml" 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 /><Relationship Id="rId1" Type="http://schemas.openxmlformats.org/officeDocument/2006/relationships/slideLayout" Target="../slideLayouts/slideLayout2.xml" 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 /><Relationship Id="rId1" Type="http://schemas.openxmlformats.org/officeDocument/2006/relationships/slideLayout" Target="../slideLayouts/slideLayout2.xml" 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 /><Relationship Id="rId1" Type="http://schemas.openxmlformats.org/officeDocument/2006/relationships/slideLayout" Target="../slideLayouts/slideLayout2.xml" 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 /><Relationship Id="rId2" Type="http://schemas.openxmlformats.org/officeDocument/2006/relationships/notesSlide" Target="../notesSlides/notesSlide4.xml" /><Relationship Id="rId1" Type="http://schemas.openxmlformats.org/officeDocument/2006/relationships/slideLayout" Target="../slideLayouts/slideLayout2.xml" 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 /><Relationship Id="rId2" Type="http://schemas.openxmlformats.org/officeDocument/2006/relationships/notesSlide" Target="../notesSlides/notesSlide5.xml" /><Relationship Id="rId1" Type="http://schemas.openxmlformats.org/officeDocument/2006/relationships/slideLayout" Target="../slideLayouts/slideLayout2.xml" /><Relationship Id="rId5" Type="http://schemas.openxmlformats.org/officeDocument/2006/relationships/image" Target="../media/image8.png" /><Relationship Id="rId4" Type="http://schemas.openxmlformats.org/officeDocument/2006/relationships/image" Target="../media/image7.png" 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 /><Relationship Id="rId2" Type="http://schemas.openxmlformats.org/officeDocument/2006/relationships/notesSlide" Target="../notesSlides/notesSlide6.xml" /><Relationship Id="rId1" Type="http://schemas.openxmlformats.org/officeDocument/2006/relationships/slideLayout" Target="../slideLayouts/slideLayout2.xml" 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 /><Relationship Id="rId2" Type="http://schemas.openxmlformats.org/officeDocument/2006/relationships/notesSlide" Target="../notesSlides/notesSlide7.xml" /><Relationship Id="rId1" Type="http://schemas.openxmlformats.org/officeDocument/2006/relationships/slideLayout" Target="../slideLayouts/slideLayout2.xml" 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 /><Relationship Id="rId2" Type="http://schemas.openxmlformats.org/officeDocument/2006/relationships/notesSlide" Target="../notesSlides/notesSlide8.xml" /><Relationship Id="rId1" Type="http://schemas.openxmlformats.org/officeDocument/2006/relationships/slideLayout" Target="../slideLayouts/slideLayout2.xml" 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 /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957712" y="76200"/>
            <a:ext cx="7772400" cy="1470025"/>
          </a:xfrm>
        </p:spPr>
        <p:txBody>
          <a:bodyPr/>
          <a:lstStyle/>
          <a:p>
            <a:r>
              <a:rPr lang="es-ES"/>
              <a:t>Desarrollo de Software I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647825" y="1133475"/>
            <a:ext cx="6400800" cy="1752600"/>
          </a:xfrm>
        </p:spPr>
        <p:txBody>
          <a:bodyPr/>
          <a:lstStyle/>
          <a:p>
            <a:r>
              <a:rPr lang="es-ES" sz="4200">
                <a:solidFill>
                  <a:srgbClr val="4F6128"/>
                </a:solidFill>
              </a:rPr>
              <a:t>Análisis funcional y modelamiento de procesos</a:t>
            </a:r>
          </a:p>
        </p:txBody>
      </p:sp>
      <p:sp>
        <p:nvSpPr>
          <p:cNvPr id="5" name="Subtítulo 2"/>
          <p:cNvSpPr txBox="1">
            <a:spLocks/>
          </p:cNvSpPr>
          <p:nvPr/>
        </p:nvSpPr>
        <p:spPr bwMode="auto">
          <a:xfrm>
            <a:off x="5953125" y="2828925"/>
            <a:ext cx="5041900" cy="36185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45720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2pPr>
            <a:lvl3pPr marL="91440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3pPr>
            <a:lvl4pPr marL="137160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4pPr>
            <a:lvl5pPr marL="182880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ES" sz="2600" b="1">
                <a:solidFill>
                  <a:srgbClr val="000000"/>
                </a:solidFill>
                <a:latin typeface="Calibri"/>
              </a:rPr>
              <a:t>Integrantes:</a:t>
            </a:r>
          </a:p>
          <a:p>
            <a:pPr algn="l"/>
            <a:r>
              <a:rPr lang="es-ES" sz="2800">
                <a:solidFill>
                  <a:srgbClr val="000000"/>
                </a:solidFill>
                <a:latin typeface="Calibri"/>
              </a:rPr>
              <a:t>    </a:t>
            </a:r>
            <a:r>
              <a:rPr lang="es-ES" sz="2600">
                <a:solidFill>
                  <a:srgbClr val="000000"/>
                </a:solidFill>
                <a:latin typeface="Calibri"/>
              </a:rPr>
              <a:t>Danilo </a:t>
            </a:r>
            <a:r>
              <a:rPr lang="es-ES" sz="2600" err="1">
                <a:solidFill>
                  <a:srgbClr val="000000"/>
                </a:solidFill>
                <a:latin typeface="Calibri"/>
              </a:rPr>
              <a:t>Abellá</a:t>
            </a:r>
            <a:endParaRPr lang="es-ES" sz="2600">
              <a:solidFill>
                <a:srgbClr val="000000"/>
              </a:solidFill>
              <a:latin typeface="Calibri"/>
            </a:endParaRPr>
          </a:p>
          <a:p>
            <a:pPr algn="l"/>
            <a:r>
              <a:rPr lang="es-ES" sz="2800">
                <a:solidFill>
                  <a:srgbClr val="000000"/>
                </a:solidFill>
                <a:latin typeface="Calibri"/>
              </a:rPr>
              <a:t>    </a:t>
            </a:r>
            <a:r>
              <a:rPr lang="es-ES" sz="2600">
                <a:solidFill>
                  <a:srgbClr val="000000"/>
                </a:solidFill>
                <a:latin typeface="Calibri"/>
              </a:rPr>
              <a:t>Sergio Salinas</a:t>
            </a:r>
          </a:p>
          <a:p>
            <a:pPr algn="l"/>
            <a:r>
              <a:rPr lang="es-ES" sz="2600" b="1">
                <a:solidFill>
                  <a:srgbClr val="000000"/>
                </a:solidFill>
                <a:latin typeface="Calibri"/>
              </a:rPr>
              <a:t>Profesor:</a:t>
            </a:r>
          </a:p>
          <a:p>
            <a:pPr algn="l"/>
            <a:r>
              <a:rPr lang="es-ES" sz="2800">
                <a:solidFill>
                  <a:srgbClr val="000000"/>
                </a:solidFill>
                <a:latin typeface="Calibri"/>
              </a:rPr>
              <a:t>    </a:t>
            </a:r>
            <a:r>
              <a:rPr lang="es-ES" sz="2600">
                <a:solidFill>
                  <a:srgbClr val="000000"/>
                </a:solidFill>
                <a:latin typeface="Calibri"/>
              </a:rPr>
              <a:t>Dino Araya</a:t>
            </a:r>
          </a:p>
          <a:p>
            <a:pPr algn="l"/>
            <a:r>
              <a:rPr lang="es-ES" sz="2600" b="1">
                <a:solidFill>
                  <a:srgbClr val="000000"/>
                </a:solidFill>
                <a:latin typeface="Calibri"/>
              </a:rPr>
              <a:t>Fecha:</a:t>
            </a:r>
          </a:p>
          <a:p>
            <a:pPr algn="l"/>
            <a:r>
              <a:rPr lang="es-ES" sz="2800">
                <a:solidFill>
                  <a:srgbClr val="000000"/>
                </a:solidFill>
                <a:latin typeface="Calibri"/>
              </a:rPr>
              <a:t>    </a:t>
            </a:r>
            <a:r>
              <a:rPr lang="es-ES" sz="2600">
                <a:solidFill>
                  <a:srgbClr val="000000"/>
                </a:solidFill>
                <a:latin typeface="Calibri"/>
              </a:rPr>
              <a:t>1/05/2017</a:t>
            </a:r>
          </a:p>
        </p:txBody>
      </p:sp>
      <p:pic>
        <p:nvPicPr>
          <p:cNvPr id="4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1319" y="2505075"/>
            <a:ext cx="3103696" cy="3103696"/>
          </a:xfrm>
          <a:prstGeom prst="rect">
            <a:avLst/>
          </a:prstGeom>
        </p:spPr>
      </p:pic>
      <p:sp>
        <p:nvSpPr>
          <p:cNvPr id="8" name="Subtítulo 2"/>
          <p:cNvSpPr txBox="1">
            <a:spLocks/>
          </p:cNvSpPr>
          <p:nvPr/>
        </p:nvSpPr>
        <p:spPr bwMode="auto">
          <a:xfrm>
            <a:off x="1171575" y="4533900"/>
            <a:ext cx="6400800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45720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2pPr>
            <a:lvl3pPr marL="91440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3pPr>
            <a:lvl4pPr marL="137160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4pPr>
            <a:lvl5pPr marL="182880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4200" b="1" err="1">
                <a:solidFill>
                  <a:srgbClr val="632423"/>
                </a:solidFill>
                <a:latin typeface="Book Antiqua"/>
                <a:ea typeface="Tahoma"/>
                <a:cs typeface="Tahoma"/>
              </a:rPr>
              <a:t>Mis</a:t>
            </a:r>
            <a:r>
              <a:rPr lang="es-ES" sz="4200" b="1" err="1">
                <a:solidFill>
                  <a:srgbClr val="4F6128"/>
                </a:solidFill>
                <a:latin typeface="Book Antiqua"/>
                <a:ea typeface="Tahoma"/>
                <a:cs typeface="Tahoma"/>
              </a:rPr>
              <a:t>Aves</a:t>
            </a:r>
            <a:endParaRPr lang="es-ES" sz="4200" b="1">
              <a:solidFill>
                <a:srgbClr val="4F6128"/>
              </a:solidFill>
              <a:latin typeface="Book Antiqua"/>
              <a:ea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20157941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362200" y="638175"/>
            <a:ext cx="8229600" cy="1143000"/>
          </a:xfrm>
        </p:spPr>
        <p:txBody>
          <a:bodyPr/>
          <a:lstStyle/>
          <a:p>
            <a:r>
              <a:rPr lang="es-ES"/>
              <a:t>Nivel 0</a:t>
            </a:r>
          </a:p>
        </p:txBody>
      </p:sp>
      <p:pic>
        <p:nvPicPr>
          <p:cNvPr id="6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300" y="752475"/>
            <a:ext cx="7030980" cy="5888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0818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153275" y="28575"/>
            <a:ext cx="2093495" cy="1143000"/>
          </a:xfrm>
        </p:spPr>
        <p:txBody>
          <a:bodyPr/>
          <a:lstStyle/>
          <a:p>
            <a:r>
              <a:rPr lang="es-ES"/>
              <a:t>Nivel 1</a:t>
            </a:r>
          </a:p>
        </p:txBody>
      </p:sp>
      <p:pic>
        <p:nvPicPr>
          <p:cNvPr id="4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379" y="483968"/>
            <a:ext cx="7984360" cy="6120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9722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52500" y="-95250"/>
            <a:ext cx="8229600" cy="1143000"/>
          </a:xfrm>
        </p:spPr>
        <p:txBody>
          <a:bodyPr/>
          <a:lstStyle/>
          <a:p>
            <a:r>
              <a:rPr lang="es-ES"/>
              <a:t>Nivel 2: </a:t>
            </a:r>
            <a:r>
              <a:rPr lang="es-ES">
                <a:solidFill>
                  <a:srgbClr val="1F497D"/>
                </a:solidFill>
              </a:rPr>
              <a:t>Control de Ave</a:t>
            </a:r>
            <a:endParaRPr lang="es-ES">
              <a:solidFill>
                <a:srgbClr val="1F497D"/>
              </a:solidFill>
              <a:latin typeface="Calibri"/>
            </a:endParaRPr>
          </a:p>
        </p:txBody>
      </p:sp>
      <p:pic>
        <p:nvPicPr>
          <p:cNvPr id="3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325" y="952500"/>
            <a:ext cx="8507624" cy="5618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7064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42875" y="704850"/>
            <a:ext cx="8229600" cy="1143000"/>
          </a:xfrm>
        </p:spPr>
        <p:txBody>
          <a:bodyPr/>
          <a:lstStyle/>
          <a:p>
            <a:r>
              <a:rPr lang="es-ES"/>
              <a:t>Nivel 2: </a:t>
            </a:r>
            <a:br>
              <a:rPr lang="es-ES"/>
            </a:br>
            <a:r>
              <a:rPr lang="es-ES">
                <a:solidFill>
                  <a:srgbClr val="4F6128"/>
                </a:solidFill>
              </a:rPr>
              <a:t>Mantención de Tabla Básica</a:t>
            </a:r>
          </a:p>
        </p:txBody>
      </p:sp>
      <p:pic>
        <p:nvPicPr>
          <p:cNvPr id="6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" y="2695575"/>
            <a:ext cx="9042400" cy="2266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2854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11937" y="114300"/>
            <a:ext cx="8229600" cy="1143000"/>
          </a:xfrm>
        </p:spPr>
        <p:txBody>
          <a:bodyPr/>
          <a:lstStyle/>
          <a:p>
            <a:r>
              <a:rPr lang="es-ES"/>
              <a:t>Nivel 2: </a:t>
            </a:r>
            <a:br>
              <a:rPr lang="es-ES"/>
            </a:br>
            <a:r>
              <a:rPr lang="es-ES">
                <a:solidFill>
                  <a:srgbClr val="632423"/>
                </a:solidFill>
                <a:latin typeface="Calibri"/>
              </a:rPr>
              <a:t>Generación de reportes</a:t>
            </a:r>
            <a:endParaRPr lang="es-ES">
              <a:solidFill>
                <a:srgbClr val="632423"/>
              </a:solidFill>
            </a:endParaRPr>
          </a:p>
        </p:txBody>
      </p:sp>
      <p:pic>
        <p:nvPicPr>
          <p:cNvPr id="3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7635" y="1466850"/>
            <a:ext cx="7337868" cy="5155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1866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23875" y="2800350"/>
            <a:ext cx="8229600" cy="1143000"/>
          </a:xfrm>
        </p:spPr>
        <p:txBody>
          <a:bodyPr/>
          <a:lstStyle/>
          <a:p>
            <a:r>
              <a:rPr lang="es-ES"/>
              <a:t>Descripción de Diagramas de Flujos de Datos</a:t>
            </a:r>
          </a:p>
        </p:txBody>
      </p:sp>
    </p:spTree>
    <p:extLst>
      <p:ext uri="{BB962C8B-B14F-4D97-AF65-F5344CB8AC3E}">
        <p14:creationId xmlns:p14="http://schemas.microsoft.com/office/powerpoint/2010/main" val="4216432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/>
          <p:cNvSpPr txBox="1"/>
          <p:nvPr/>
        </p:nvSpPr>
        <p:spPr>
          <a:xfrm>
            <a:off x="2371725" y="428625"/>
            <a:ext cx="4641952" cy="769441"/>
          </a:xfrm>
          <a:prstGeom prst="rect">
            <a:avLst/>
          </a:prstGeom>
        </p:spPr>
        <p:txBody>
          <a:bodyPr rtlCol="0">
            <a:spAutoFit/>
          </a:bodyPr>
          <a:lstStyle/>
          <a:p>
            <a:r>
              <a:rPr lang="es-ES" sz="4400"/>
              <a:t>Entidades externas</a:t>
            </a:r>
          </a:p>
        </p:txBody>
      </p:sp>
      <p:pic>
        <p:nvPicPr>
          <p:cNvPr id="16" name="Imagen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450" y="1076325"/>
            <a:ext cx="1805069" cy="1911702"/>
          </a:xfrm>
          <a:prstGeom prst="rect">
            <a:avLst/>
          </a:prstGeom>
        </p:spPr>
      </p:pic>
      <p:pic>
        <p:nvPicPr>
          <p:cNvPr id="12" name="Imagen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764" y="3067050"/>
            <a:ext cx="8939389" cy="601752"/>
          </a:xfrm>
          <a:prstGeom prst="rect">
            <a:avLst/>
          </a:prstGeom>
        </p:spPr>
      </p:pic>
      <p:pic>
        <p:nvPicPr>
          <p:cNvPr id="14" name="Imagen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764" y="5953125"/>
            <a:ext cx="8923337" cy="593223"/>
          </a:xfrm>
          <a:prstGeom prst="rect">
            <a:avLst/>
          </a:prstGeom>
        </p:spPr>
      </p:pic>
      <p:pic>
        <p:nvPicPr>
          <p:cNvPr id="18" name="Imagen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39672" y="3659716"/>
            <a:ext cx="3294955" cy="219727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5585252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14350" y="2762250"/>
            <a:ext cx="8229600" cy="1143000"/>
          </a:xfrm>
        </p:spPr>
        <p:txBody>
          <a:bodyPr/>
          <a:lstStyle/>
          <a:p>
            <a:r>
              <a:rPr lang="es-ES"/>
              <a:t>Descripción Almacenamiento</a:t>
            </a:r>
          </a:p>
        </p:txBody>
      </p:sp>
    </p:spTree>
    <p:extLst>
      <p:ext uri="{BB962C8B-B14F-4D97-AF65-F5344CB8AC3E}">
        <p14:creationId xmlns:p14="http://schemas.microsoft.com/office/powerpoint/2010/main" val="20266289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05025" y="590550"/>
            <a:ext cx="8229600" cy="1143000"/>
          </a:xfrm>
        </p:spPr>
        <p:txBody>
          <a:bodyPr/>
          <a:lstStyle/>
          <a:p>
            <a:r>
              <a:rPr lang="es-ES"/>
              <a:t>Ave</a:t>
            </a:r>
          </a:p>
        </p:txBody>
      </p:sp>
      <p:pic>
        <p:nvPicPr>
          <p:cNvPr id="6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240242"/>
            <a:ext cx="3364088" cy="223954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125" y="2591435"/>
            <a:ext cx="8814400" cy="1302808"/>
          </a:xfrm>
          <a:prstGeom prst="rect">
            <a:avLst/>
          </a:prstGeom>
        </p:spPr>
      </p:pic>
      <p:pic>
        <p:nvPicPr>
          <p:cNvPr id="10" name="Imagen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1675" y="3889658"/>
            <a:ext cx="1484840" cy="1476552"/>
          </a:xfrm>
          <a:prstGeom prst="rect">
            <a:avLst/>
          </a:prstGeom>
        </p:spPr>
      </p:pic>
      <p:sp>
        <p:nvSpPr>
          <p:cNvPr id="13" name="Título 1"/>
          <p:cNvSpPr txBox="1">
            <a:spLocks/>
          </p:cNvSpPr>
          <p:nvPr/>
        </p:nvSpPr>
        <p:spPr bwMode="auto">
          <a:xfrm>
            <a:off x="0" y="3930296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MS PGothic" panose="020B0600070205080204" pitchFamily="34" charset="-128"/>
                <a:cs typeface="ＭＳ Ｐゴシック" charset="0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panose="020B0600070205080204" pitchFamily="34" charset="-128"/>
                <a:cs typeface="ＭＳ Ｐゴシック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panose="020B0600070205080204" pitchFamily="34" charset="-128"/>
                <a:cs typeface="ＭＳ Ｐゴシック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panose="020B0600070205080204" pitchFamily="34" charset="-128"/>
                <a:cs typeface="ＭＳ Ｐゴシック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panose="020B0600070205080204" pitchFamily="34" charset="-128"/>
                <a:cs typeface="ＭＳ Ｐゴシック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s-ES">
                <a:solidFill>
                  <a:srgbClr val="000000"/>
                </a:solidFill>
                <a:latin typeface="Calibri"/>
              </a:rPr>
              <a:t>Usuario</a:t>
            </a:r>
          </a:p>
        </p:txBody>
      </p:sp>
      <p:pic>
        <p:nvPicPr>
          <p:cNvPr id="14" name="Imagen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9550" y="5419725"/>
            <a:ext cx="8773231" cy="1037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209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Imagen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1417" y="4440986"/>
            <a:ext cx="1736592" cy="115992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2" name="Imagen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975" y="4295775"/>
            <a:ext cx="1927146" cy="127874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38175" y="95250"/>
            <a:ext cx="8229600" cy="1143000"/>
          </a:xfrm>
        </p:spPr>
        <p:txBody>
          <a:bodyPr/>
          <a:lstStyle/>
          <a:p>
            <a:r>
              <a:rPr lang="es-ES"/>
              <a:t>Control</a:t>
            </a:r>
          </a:p>
        </p:txBody>
      </p:sp>
      <p:pic>
        <p:nvPicPr>
          <p:cNvPr id="4" name="Imagen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700" y="1133475"/>
            <a:ext cx="8725084" cy="1023055"/>
          </a:xfrm>
          <a:prstGeom prst="rect">
            <a:avLst/>
          </a:prstGeom>
        </p:spPr>
      </p:pic>
      <p:pic>
        <p:nvPicPr>
          <p:cNvPr id="14" name="Imagen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3568" y="3305175"/>
            <a:ext cx="8807908" cy="1021079"/>
          </a:xfrm>
          <a:prstGeom prst="rect">
            <a:avLst/>
          </a:prstGeom>
        </p:spPr>
      </p:pic>
      <p:pic>
        <p:nvPicPr>
          <p:cNvPr id="17" name="Imagen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71700" y="2199640"/>
            <a:ext cx="1056041" cy="1056041"/>
          </a:xfrm>
          <a:prstGeom prst="rect">
            <a:avLst/>
          </a:prstGeom>
        </p:spPr>
      </p:pic>
      <p:sp>
        <p:nvSpPr>
          <p:cNvPr id="19" name="Título 1"/>
          <p:cNvSpPr txBox="1">
            <a:spLocks/>
          </p:cNvSpPr>
          <p:nvPr/>
        </p:nvSpPr>
        <p:spPr bwMode="auto">
          <a:xfrm>
            <a:off x="314325" y="2113376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MS PGothic" panose="020B0600070205080204" pitchFamily="34" charset="-128"/>
                <a:cs typeface="ＭＳ Ｐゴシック" charset="0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panose="020B0600070205080204" pitchFamily="34" charset="-128"/>
                <a:cs typeface="ＭＳ Ｐゴシック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panose="020B0600070205080204" pitchFamily="34" charset="-128"/>
                <a:cs typeface="ＭＳ Ｐゴシック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panose="020B0600070205080204" pitchFamily="34" charset="-128"/>
                <a:cs typeface="ＭＳ Ｐゴシック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panose="020B0600070205080204" pitchFamily="34" charset="-128"/>
                <a:cs typeface="ＭＳ Ｐゴシック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s-ES"/>
              <a:t>Destino</a:t>
            </a:r>
            <a:endParaRPr lang="es-ES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0" name="Imagen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3568" y="5638800"/>
            <a:ext cx="8739188" cy="1090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3342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Índice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/>
              <a:t>Roles de Usuario</a:t>
            </a:r>
          </a:p>
          <a:p>
            <a:r>
              <a:rPr lang="es-ES">
                <a:solidFill>
                  <a:srgbClr val="000000"/>
                </a:solidFill>
                <a:latin typeface="Calibri"/>
              </a:rPr>
              <a:t>Diccionario de Datos</a:t>
            </a:r>
          </a:p>
          <a:p>
            <a:r>
              <a:rPr lang="es-ES">
                <a:latin typeface="Calibri"/>
              </a:rPr>
              <a:t>Diagrama de flujo de datos</a:t>
            </a:r>
          </a:p>
          <a:p>
            <a:r>
              <a:rPr lang="es-ES">
                <a:latin typeface="Calibri"/>
              </a:rPr>
              <a:t>Descripción de Diagramas de Flujos de Datos</a:t>
            </a:r>
          </a:p>
          <a:p>
            <a:r>
              <a:rPr lang="es-ES">
                <a:latin typeface="Calibri"/>
              </a:rPr>
              <a:t>Descripción Almacenamiento</a:t>
            </a:r>
          </a:p>
          <a:p>
            <a:r>
              <a:rPr lang="es-ES">
                <a:latin typeface="Calibri"/>
              </a:rPr>
              <a:t>Flujo de Datos</a:t>
            </a:r>
          </a:p>
          <a:p>
            <a:r>
              <a:rPr lang="es-ES">
                <a:latin typeface="Calibri"/>
              </a:rPr>
              <a:t>Procesos Nivel 1</a:t>
            </a:r>
          </a:p>
          <a:p>
            <a:r>
              <a:rPr lang="es-ES">
                <a:latin typeface="Calibri"/>
              </a:rPr>
              <a:t>Conclusión</a:t>
            </a:r>
            <a:br>
              <a:rPr lang="es-ES">
                <a:latin typeface="Calibri"/>
              </a:rPr>
            </a:br>
            <a:endParaRPr lang="es-ES">
              <a:latin typeface="Calibri"/>
            </a:endParaRPr>
          </a:p>
          <a:p>
            <a:pPr lvl="1"/>
            <a:endParaRPr lang="es-ES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426913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981325" y="287020"/>
            <a:ext cx="8229600" cy="1143000"/>
          </a:xfrm>
        </p:spPr>
        <p:txBody>
          <a:bodyPr/>
          <a:lstStyle/>
          <a:p>
            <a:r>
              <a:rPr lang="es-ES"/>
              <a:t>Turno</a:t>
            </a:r>
          </a:p>
        </p:txBody>
      </p:sp>
      <p:pic>
        <p:nvPicPr>
          <p:cNvPr id="6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325" y="1676400"/>
            <a:ext cx="8725848" cy="1017721"/>
          </a:xfrm>
          <a:prstGeom prst="rect">
            <a:avLst/>
          </a:prstGeom>
        </p:spPr>
      </p:pic>
      <p:pic>
        <p:nvPicPr>
          <p:cNvPr id="8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9075" y="171148"/>
            <a:ext cx="1991430" cy="1480291"/>
          </a:xfrm>
          <a:prstGeom prst="rect">
            <a:avLst/>
          </a:prstGeom>
        </p:spPr>
      </p:pic>
      <p:pic>
        <p:nvPicPr>
          <p:cNvPr id="11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1950" y="4524375"/>
            <a:ext cx="8724018" cy="1024287"/>
          </a:xfrm>
          <a:prstGeom prst="rect">
            <a:avLst/>
          </a:prstGeom>
        </p:spPr>
      </p:pic>
      <p:sp>
        <p:nvSpPr>
          <p:cNvPr id="13" name="Título 1"/>
          <p:cNvSpPr txBox="1">
            <a:spLocks/>
          </p:cNvSpPr>
          <p:nvPr/>
        </p:nvSpPr>
        <p:spPr bwMode="auto">
          <a:xfrm>
            <a:off x="-266700" y="2914650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MS PGothic" panose="020B0600070205080204" pitchFamily="34" charset="-128"/>
                <a:cs typeface="ＭＳ Ｐゴシック" charset="0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panose="020B0600070205080204" pitchFamily="34" charset="-128"/>
                <a:cs typeface="ＭＳ Ｐゴシック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panose="020B0600070205080204" pitchFamily="34" charset="-128"/>
                <a:cs typeface="ＭＳ Ｐゴシック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panose="020B0600070205080204" pitchFamily="34" charset="-128"/>
                <a:cs typeface="ＭＳ Ｐゴシック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panose="020B0600070205080204" pitchFamily="34" charset="-128"/>
                <a:cs typeface="ＭＳ Ｐゴシック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s-ES"/>
              <a:t>Sede</a:t>
            </a:r>
          </a:p>
        </p:txBody>
      </p:sp>
      <p:pic>
        <p:nvPicPr>
          <p:cNvPr id="15" name="Imagen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38275" y="2819400"/>
            <a:ext cx="1394354" cy="1394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7003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28625" y="2828925"/>
            <a:ext cx="8229600" cy="1143000"/>
          </a:xfrm>
        </p:spPr>
        <p:txBody>
          <a:bodyPr/>
          <a:lstStyle/>
          <a:p>
            <a:r>
              <a:rPr lang="es-ES"/>
              <a:t>Flujo de Datos</a:t>
            </a:r>
          </a:p>
        </p:txBody>
      </p:sp>
    </p:spTree>
    <p:extLst>
      <p:ext uri="{BB962C8B-B14F-4D97-AF65-F5344CB8AC3E}">
        <p14:creationId xmlns:p14="http://schemas.microsoft.com/office/powerpoint/2010/main" val="38806707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85825" y="94192"/>
            <a:ext cx="8229600" cy="1143000"/>
          </a:xfrm>
        </p:spPr>
        <p:txBody>
          <a:bodyPr/>
          <a:lstStyle/>
          <a:p>
            <a:r>
              <a:rPr lang="es-ES" err="1"/>
              <a:t>Login</a:t>
            </a:r>
          </a:p>
        </p:txBody>
      </p:sp>
      <p:pic>
        <p:nvPicPr>
          <p:cNvPr id="4" name="Imagen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00050" y="1295400"/>
            <a:ext cx="8418721" cy="1258535"/>
          </a:xfrm>
          <a:prstGeom prst="rect">
            <a:avLst/>
          </a:prstGeom>
        </p:spPr>
      </p:pic>
      <p:pic>
        <p:nvPicPr>
          <p:cNvPr id="6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225" y="3422553"/>
            <a:ext cx="8745186" cy="1112934"/>
          </a:xfrm>
          <a:prstGeom prst="rect">
            <a:avLst/>
          </a:prstGeom>
        </p:spPr>
      </p:pic>
      <p:sp>
        <p:nvSpPr>
          <p:cNvPr id="9" name="Título 1"/>
          <p:cNvSpPr txBox="1">
            <a:spLocks/>
          </p:cNvSpPr>
          <p:nvPr/>
        </p:nvSpPr>
        <p:spPr bwMode="auto">
          <a:xfrm>
            <a:off x="-1438275" y="2362200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MS PGothic" panose="020B0600070205080204" pitchFamily="34" charset="-128"/>
                <a:cs typeface="ＭＳ Ｐゴシック" charset="0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panose="020B0600070205080204" pitchFamily="34" charset="-128"/>
                <a:cs typeface="ＭＳ Ｐゴシック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panose="020B0600070205080204" pitchFamily="34" charset="-128"/>
                <a:cs typeface="ＭＳ Ｐゴシック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panose="020B0600070205080204" pitchFamily="34" charset="-128"/>
                <a:cs typeface="ＭＳ Ｐゴシック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panose="020B0600070205080204" pitchFamily="34" charset="-128"/>
                <a:cs typeface="ＭＳ Ｐゴシック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s-ES"/>
              <a:t>Ave</a:t>
            </a:r>
            <a:endParaRPr lang="es-ES" err="1"/>
          </a:p>
        </p:txBody>
      </p:sp>
      <p:pic>
        <p:nvPicPr>
          <p:cNvPr id="10" name="Imagen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67125" y="2551289"/>
            <a:ext cx="1287992" cy="860594"/>
          </a:xfrm>
          <a:prstGeom prst="rect">
            <a:avLst/>
          </a:prstGeom>
        </p:spPr>
      </p:pic>
      <p:pic>
        <p:nvPicPr>
          <p:cNvPr id="13" name="Imagen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62225" y="200025"/>
            <a:ext cx="1530602" cy="936273"/>
          </a:xfrm>
          <a:prstGeom prst="rect">
            <a:avLst/>
          </a:prstGeom>
        </p:spPr>
      </p:pic>
      <p:pic>
        <p:nvPicPr>
          <p:cNvPr id="14" name="Imagen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2859" y="5561735"/>
            <a:ext cx="8835891" cy="1121640"/>
          </a:xfrm>
          <a:prstGeom prst="rect">
            <a:avLst/>
          </a:prstGeom>
        </p:spPr>
      </p:pic>
      <p:sp>
        <p:nvSpPr>
          <p:cNvPr id="18" name="Título 1"/>
          <p:cNvSpPr txBox="1">
            <a:spLocks/>
          </p:cNvSpPr>
          <p:nvPr/>
        </p:nvSpPr>
        <p:spPr bwMode="auto">
          <a:xfrm>
            <a:off x="971978" y="4457700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MS PGothic" panose="020B0600070205080204" pitchFamily="34" charset="-128"/>
                <a:cs typeface="ＭＳ Ｐゴシック" charset="0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panose="020B0600070205080204" pitchFamily="34" charset="-128"/>
                <a:cs typeface="ＭＳ Ｐゴシック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panose="020B0600070205080204" pitchFamily="34" charset="-128"/>
                <a:cs typeface="ＭＳ Ｐゴシック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panose="020B0600070205080204" pitchFamily="34" charset="-128"/>
                <a:cs typeface="ＭＳ Ｐゴシック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panose="020B0600070205080204" pitchFamily="34" charset="-128"/>
                <a:cs typeface="ＭＳ Ｐゴシック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s-ES"/>
              <a:t>Usuario</a:t>
            </a:r>
            <a:endParaRPr lang="es-ES" err="1"/>
          </a:p>
        </p:txBody>
      </p:sp>
      <p:pic>
        <p:nvPicPr>
          <p:cNvPr id="20" name="Imagen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01696" y="4518096"/>
            <a:ext cx="1021743" cy="1017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4856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33400" y="2533650"/>
            <a:ext cx="8229600" cy="1143000"/>
          </a:xfrm>
        </p:spPr>
        <p:txBody>
          <a:bodyPr/>
          <a:lstStyle/>
          <a:p>
            <a:r>
              <a:rPr lang="es-ES"/>
              <a:t>Procesos de Nivel 1 </a:t>
            </a:r>
          </a:p>
        </p:txBody>
      </p:sp>
    </p:spTree>
    <p:extLst>
      <p:ext uri="{BB962C8B-B14F-4D97-AF65-F5344CB8AC3E}">
        <p14:creationId xmlns:p14="http://schemas.microsoft.com/office/powerpoint/2010/main" val="25875416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33350" y="581025"/>
            <a:ext cx="8229600" cy="1143000"/>
          </a:xfrm>
        </p:spPr>
        <p:txBody>
          <a:bodyPr/>
          <a:lstStyle/>
          <a:p>
            <a:r>
              <a:rPr lang="es-ES"/>
              <a:t>Control de</a:t>
            </a:r>
            <a:br>
              <a:rPr lang="es-ES"/>
            </a:br>
            <a:r>
              <a:rPr lang="es-ES"/>
              <a:t> Acceso</a:t>
            </a:r>
          </a:p>
        </p:txBody>
      </p:sp>
      <p:pic>
        <p:nvPicPr>
          <p:cNvPr id="6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025" y="2609850"/>
            <a:ext cx="8791074" cy="3192109"/>
          </a:xfrm>
          <a:prstGeom prst="rect">
            <a:avLst/>
          </a:prstGeom>
        </p:spPr>
      </p:pic>
      <p:pic>
        <p:nvPicPr>
          <p:cNvPr id="8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6425" y="1314450"/>
            <a:ext cx="2743200" cy="1670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5635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5800" y="161925"/>
            <a:ext cx="8229600" cy="1143000"/>
          </a:xfrm>
        </p:spPr>
        <p:txBody>
          <a:bodyPr/>
          <a:lstStyle/>
          <a:p>
            <a:r>
              <a:rPr lang="es-ES"/>
              <a:t>Gestión de Usuario</a:t>
            </a:r>
          </a:p>
        </p:txBody>
      </p:sp>
      <p:pic>
        <p:nvPicPr>
          <p:cNvPr id="4" name="Imagen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9333" y="1351442"/>
            <a:ext cx="8979253" cy="4342920"/>
          </a:xfrm>
          <a:prstGeom prst="rect">
            <a:avLst/>
          </a:prstGeom>
        </p:spPr>
      </p:pic>
      <p:pic>
        <p:nvPicPr>
          <p:cNvPr id="7" name="Imagen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2050" y="4605782"/>
            <a:ext cx="2020887" cy="200774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124840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Gestión Cliente</a:t>
            </a:r>
          </a:p>
        </p:txBody>
      </p:sp>
      <p:pic>
        <p:nvPicPr>
          <p:cNvPr id="4" name="Imagen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3350" y="2303992"/>
            <a:ext cx="8952454" cy="3663420"/>
          </a:xfrm>
          <a:prstGeom prst="rect">
            <a:avLst/>
          </a:prstGeom>
        </p:spPr>
      </p:pic>
      <p:pic>
        <p:nvPicPr>
          <p:cNvPr id="7" name="Imagen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3200" y="398992"/>
            <a:ext cx="1805069" cy="1911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203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6725" y="219075"/>
            <a:ext cx="8229600" cy="1143000"/>
          </a:xfrm>
        </p:spPr>
        <p:txBody>
          <a:bodyPr/>
          <a:lstStyle/>
          <a:p>
            <a:r>
              <a:rPr lang="es-ES"/>
              <a:t>Administración Ave</a:t>
            </a:r>
          </a:p>
        </p:txBody>
      </p:sp>
      <p:pic>
        <p:nvPicPr>
          <p:cNvPr id="7" name="Imagen 7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44004" y="1735667"/>
            <a:ext cx="8580921" cy="4139670"/>
          </a:xfrm>
          <a:prstGeom prst="rect">
            <a:avLst/>
          </a:prstGeom>
        </p:spPr>
      </p:pic>
      <p:pic>
        <p:nvPicPr>
          <p:cNvPr id="6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5500" y="1209675"/>
            <a:ext cx="2743200" cy="171955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5925657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9555" y="628108"/>
            <a:ext cx="8229600" cy="1143000"/>
          </a:xfrm>
        </p:spPr>
        <p:txBody>
          <a:bodyPr/>
          <a:lstStyle/>
          <a:p>
            <a:r>
              <a:rPr lang="en-US"/>
              <a:t>Control de Ave</a:t>
            </a:r>
            <a:endParaRPr lang="es-US"/>
          </a:p>
        </p:txBody>
      </p:sp>
      <p:pic>
        <p:nvPicPr>
          <p:cNvPr id="4" name="Imagen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0587" y="3139281"/>
            <a:ext cx="7362825" cy="14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0079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500" y="1238250"/>
            <a:ext cx="8229600" cy="1143000"/>
          </a:xfrm>
        </p:spPr>
        <p:txBody>
          <a:bodyPr/>
          <a:lstStyle/>
          <a:p>
            <a:r>
              <a:rPr lang="es-ES"/>
              <a:t>Mantenedor de</a:t>
            </a:r>
            <a:br>
              <a:rPr lang="es-ES"/>
            </a:br>
            <a:r>
              <a:rPr lang="es-ES"/>
              <a:t> tablas básicas</a:t>
            </a:r>
          </a:p>
        </p:txBody>
      </p:sp>
      <p:pic>
        <p:nvPicPr>
          <p:cNvPr id="4" name="Imagen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9075" y="3228975"/>
            <a:ext cx="8788445" cy="1548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9329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04800" y="814705"/>
            <a:ext cx="8229600" cy="1143000"/>
          </a:xfrm>
        </p:spPr>
        <p:txBody>
          <a:bodyPr/>
          <a:lstStyle/>
          <a:p>
            <a:r>
              <a:rPr lang="es-ES"/>
              <a:t>Roles de Usuario</a:t>
            </a:r>
          </a:p>
        </p:txBody>
      </p:sp>
      <p:pic>
        <p:nvPicPr>
          <p:cNvPr id="10" name="Imagen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2223818"/>
            <a:ext cx="9004167" cy="3953277"/>
          </a:xfrm>
          <a:prstGeom prst="rect">
            <a:avLst/>
          </a:prstGeom>
        </p:spPr>
      </p:pic>
      <p:pic>
        <p:nvPicPr>
          <p:cNvPr id="12" name="Imagen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3250" y="457200"/>
            <a:ext cx="1485900" cy="147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1456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06926" y="1038225"/>
            <a:ext cx="8229600" cy="1143000"/>
          </a:xfrm>
        </p:spPr>
        <p:txBody>
          <a:bodyPr/>
          <a:lstStyle/>
          <a:p>
            <a:r>
              <a:rPr lang="es-ES"/>
              <a:t>Generación de Reportes</a:t>
            </a:r>
          </a:p>
        </p:txBody>
      </p:sp>
      <p:pic>
        <p:nvPicPr>
          <p:cNvPr id="4" name="Imagen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06926" y="2333625"/>
            <a:ext cx="8508473" cy="1721731"/>
          </a:xfrm>
          <a:prstGeom prst="rect">
            <a:avLst/>
          </a:prstGeom>
        </p:spPr>
      </p:pic>
      <p:pic>
        <p:nvPicPr>
          <p:cNvPr id="6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1425" y="4171950"/>
            <a:ext cx="2695575" cy="238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5096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16415" y="2542265"/>
            <a:ext cx="8229600" cy="1155575"/>
          </a:xfrm>
        </p:spPr>
        <p:txBody>
          <a:bodyPr/>
          <a:lstStyle/>
          <a:p>
            <a:r>
              <a:rPr lang="en-US"/>
              <a:t>Procesos de nivel  2</a:t>
            </a:r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28878045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Registro Control</a:t>
            </a:r>
            <a:endParaRPr lang="es-US"/>
          </a:p>
        </p:txBody>
      </p:sp>
      <p:pic>
        <p:nvPicPr>
          <p:cNvPr id="4" name="Imagen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7262" y="2377281"/>
            <a:ext cx="7229475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146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Asignación de Destino</a:t>
            </a:r>
            <a:endParaRPr lang="es-US"/>
          </a:p>
        </p:txBody>
      </p:sp>
      <p:pic>
        <p:nvPicPr>
          <p:cNvPr id="8" name="Imagen 8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2025" y="2353469"/>
            <a:ext cx="7219950" cy="3019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0555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Mantención de Cargo</a:t>
            </a:r>
            <a:endParaRPr lang="es-US"/>
          </a:p>
        </p:txBody>
      </p:sp>
      <p:pic>
        <p:nvPicPr>
          <p:cNvPr id="4" name="Imagen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2500" y="2267744"/>
            <a:ext cx="7239000" cy="3190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9938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806845"/>
            <a:ext cx="8229600" cy="1332311"/>
          </a:xfrm>
        </p:spPr>
        <p:txBody>
          <a:bodyPr/>
          <a:lstStyle/>
          <a:p>
            <a:r>
              <a:rPr lang="en-US"/>
              <a:t>Generación de lista de aves faltantes</a:t>
            </a:r>
            <a:endParaRPr lang="es-US"/>
          </a:p>
        </p:txBody>
      </p:sp>
      <p:pic>
        <p:nvPicPr>
          <p:cNvPr id="4" name="Imagen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5825" y="2750931"/>
            <a:ext cx="7372350" cy="3448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101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90525" y="2647950"/>
            <a:ext cx="8229600" cy="1143000"/>
          </a:xfrm>
        </p:spPr>
        <p:txBody>
          <a:bodyPr/>
          <a:lstStyle/>
          <a:p>
            <a:r>
              <a:rPr lang="es-ES"/>
              <a:t>Conclusión</a:t>
            </a:r>
          </a:p>
        </p:txBody>
      </p:sp>
    </p:spTree>
    <p:extLst>
      <p:ext uri="{BB962C8B-B14F-4D97-AF65-F5344CB8AC3E}">
        <p14:creationId xmlns:p14="http://schemas.microsoft.com/office/powerpoint/2010/main" val="15552652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5850" y="2809875"/>
            <a:ext cx="2743200" cy="2562225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38125" y="2085975"/>
            <a:ext cx="8229600" cy="1143000"/>
          </a:xfrm>
        </p:spPr>
        <p:txBody>
          <a:bodyPr/>
          <a:lstStyle/>
          <a:p>
            <a:r>
              <a:rPr lang="es-ES"/>
              <a:t>Diccionario de Datos</a:t>
            </a:r>
          </a:p>
        </p:txBody>
      </p:sp>
    </p:spTree>
    <p:extLst>
      <p:ext uri="{BB962C8B-B14F-4D97-AF65-F5344CB8AC3E}">
        <p14:creationId xmlns:p14="http://schemas.microsoft.com/office/powerpoint/2010/main" val="38075172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38175" y="38100"/>
            <a:ext cx="8229600" cy="1143000"/>
          </a:xfrm>
        </p:spPr>
        <p:txBody>
          <a:bodyPr/>
          <a:lstStyle/>
          <a:p>
            <a:r>
              <a:rPr lang="es-ES"/>
              <a:t>Entradas</a:t>
            </a:r>
          </a:p>
        </p:txBody>
      </p:sp>
      <p:pic>
        <p:nvPicPr>
          <p:cNvPr id="4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1150" y="1771650"/>
            <a:ext cx="1226609" cy="1226609"/>
          </a:xfrm>
          <a:prstGeom prst="rect">
            <a:avLst/>
          </a:prstGeom>
        </p:spPr>
      </p:pic>
      <p:pic>
        <p:nvPicPr>
          <p:cNvPr id="6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7150" y="3934364"/>
            <a:ext cx="2505075" cy="1400175"/>
          </a:xfrm>
          <a:prstGeom prst="rect">
            <a:avLst/>
          </a:prstGeom>
        </p:spPr>
      </p:pic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57200" y="1181100"/>
            <a:ext cx="8229600" cy="5513740"/>
          </a:xfrm>
        </p:spPr>
        <p:txBody>
          <a:bodyPr/>
          <a:lstStyle/>
          <a:p>
            <a:r>
              <a:rPr lang="es-ES" b="1" err="1"/>
              <a:t>Login</a:t>
            </a:r>
            <a:r>
              <a:rPr lang="es-ES"/>
              <a:t> = usuario + contraseña </a:t>
            </a:r>
          </a:p>
          <a:p>
            <a:endParaRPr lang="es-ES"/>
          </a:p>
          <a:p>
            <a:endParaRPr lang="es-ES"/>
          </a:p>
          <a:p>
            <a:r>
              <a:rPr lang="es-ES" b="1"/>
              <a:t>Usuario</a:t>
            </a:r>
            <a:r>
              <a:rPr lang="es-ES"/>
              <a:t> = RUT (id) + nombre + apellido + fecha de nacimiento + dirección + teléfono fijo + celular + cargo </a:t>
            </a:r>
          </a:p>
          <a:p>
            <a:endParaRPr lang="es-ES"/>
          </a:p>
          <a:p>
            <a:r>
              <a:rPr lang="es-ES" b="1"/>
              <a:t>Ave</a:t>
            </a:r>
            <a:r>
              <a:rPr lang="es-ES"/>
              <a:t> = anillo (id) + nombre + especie + género + fecha de nacimiento + estado</a:t>
            </a:r>
          </a:p>
        </p:txBody>
      </p:sp>
      <p:pic>
        <p:nvPicPr>
          <p:cNvPr id="8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9350" y="1229360"/>
            <a:ext cx="2072626" cy="1260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8045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6700" y="2481532"/>
            <a:ext cx="2022925" cy="2142887"/>
          </a:xfrm>
          <a:prstGeom prst="rect">
            <a:avLst/>
          </a:prstGeom>
        </p:spPr>
      </p:pic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66700" y="1295400"/>
            <a:ext cx="8229600" cy="4525963"/>
          </a:xfrm>
        </p:spPr>
        <p:txBody>
          <a:bodyPr/>
          <a:lstStyle/>
          <a:p>
            <a:r>
              <a:rPr lang="es-ES" b="1"/>
              <a:t>Cliente</a:t>
            </a:r>
            <a:r>
              <a:rPr lang="es-ES"/>
              <a:t> = Nombre de la empresa del cliente + sedes + comuna + región + rubro(Agrícola, Industrial, Urbano).</a:t>
            </a:r>
          </a:p>
          <a:p>
            <a:endParaRPr lang="es-ES"/>
          </a:p>
          <a:p>
            <a:endParaRPr lang="es-ES"/>
          </a:p>
          <a:p>
            <a:endParaRPr lang="es-ES"/>
          </a:p>
          <a:p>
            <a:r>
              <a:rPr lang="es-ES" b="1"/>
              <a:t>Tabla Básica</a:t>
            </a:r>
            <a:r>
              <a:rPr lang="es-ES"/>
              <a:t> = {Comuna, Región, Cargo, Tipo Comida, Estado, Especie, Rubro} </a:t>
            </a:r>
          </a:p>
          <a:p>
            <a:endParaRPr lang="es-ES"/>
          </a:p>
          <a:p>
            <a:pPr marL="0" indent="0">
              <a:buNone/>
            </a:pP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830300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1850" y="2867025"/>
            <a:ext cx="2743200" cy="2422090"/>
          </a:xfrm>
          <a:prstGeom prst="rect">
            <a:avLst/>
          </a:prstGeom>
        </p:spPr>
      </p:pic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28625" y="1238250"/>
            <a:ext cx="8229600" cy="4525963"/>
          </a:xfrm>
        </p:spPr>
        <p:txBody>
          <a:bodyPr/>
          <a:lstStyle/>
          <a:p>
            <a:r>
              <a:rPr lang="es-ES" b="1"/>
              <a:t>Control </a:t>
            </a:r>
            <a:r>
              <a:rPr lang="es-ES"/>
              <a:t>= ave + usuario + peso + caperuza + cliente + sede cliente + comuna + tipo de comida + cantidad de comida + observación + nota</a:t>
            </a:r>
          </a:p>
          <a:p>
            <a:endParaRPr lang="es-ES" b="1"/>
          </a:p>
          <a:p>
            <a:endParaRPr lang="es-ES" b="1"/>
          </a:p>
          <a:p>
            <a:pPr marL="0" indent="0">
              <a:buNone/>
            </a:pPr>
            <a:endParaRPr lang="es-ES" b="1"/>
          </a:p>
          <a:p>
            <a:r>
              <a:rPr lang="es-ES" b="1"/>
              <a:t>Nota </a:t>
            </a:r>
            <a:r>
              <a:rPr lang="es-ES"/>
              <a:t>= cetrero + turno + fecha + descripción</a:t>
            </a:r>
          </a:p>
        </p:txBody>
      </p:sp>
    </p:spTree>
    <p:extLst>
      <p:ext uri="{BB962C8B-B14F-4D97-AF65-F5344CB8AC3E}">
        <p14:creationId xmlns:p14="http://schemas.microsoft.com/office/powerpoint/2010/main" val="23004250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Salidas</a:t>
            </a:r>
          </a:p>
        </p:txBody>
      </p:sp>
      <p:pic>
        <p:nvPicPr>
          <p:cNvPr id="4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9775" y="1876425"/>
            <a:ext cx="2743200" cy="3146882"/>
          </a:xfrm>
          <a:prstGeom prst="rect">
            <a:avLst/>
          </a:prstGeom>
        </p:spPr>
      </p:pic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43089" y="1362075"/>
            <a:ext cx="8229600" cy="4525963"/>
          </a:xfrm>
        </p:spPr>
        <p:txBody>
          <a:bodyPr/>
          <a:lstStyle/>
          <a:p>
            <a:r>
              <a:rPr lang="es-ES"/>
              <a:t>Reporte 1: Últimos 30 días del control de un ave en particular.</a:t>
            </a:r>
          </a:p>
          <a:p>
            <a:endParaRPr lang="es-ES"/>
          </a:p>
          <a:p>
            <a:endParaRPr lang="es-ES"/>
          </a:p>
          <a:p>
            <a:r>
              <a:rPr lang="es-ES"/>
              <a:t>Reporte 2: Control diario de las aves. </a:t>
            </a:r>
          </a:p>
          <a:p>
            <a:endParaRPr lang="es-ES"/>
          </a:p>
          <a:p>
            <a:endParaRPr lang="es-ES"/>
          </a:p>
          <a:p>
            <a:r>
              <a:rPr lang="es-ES"/>
              <a:t>Reporte 3: Lista con las aves que faltan por controlar en un turno.</a:t>
            </a:r>
          </a:p>
        </p:txBody>
      </p:sp>
    </p:spTree>
    <p:extLst>
      <p:ext uri="{BB962C8B-B14F-4D97-AF65-F5344CB8AC3E}">
        <p14:creationId xmlns:p14="http://schemas.microsoft.com/office/powerpoint/2010/main" val="19539236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7222" y="333375"/>
            <a:ext cx="8229600" cy="1143000"/>
          </a:xfrm>
        </p:spPr>
        <p:txBody>
          <a:bodyPr/>
          <a:lstStyle/>
          <a:p>
            <a:r>
              <a:rPr lang="es-ES"/>
              <a:t>Diagrama</a:t>
            </a:r>
            <a:br>
              <a:rPr lang="es-ES"/>
            </a:br>
            <a:r>
              <a:rPr lang="es-ES"/>
              <a:t>de Flujo de Datos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57200" y="1190625"/>
            <a:ext cx="8229600" cy="4525963"/>
          </a:xfrm>
        </p:spPr>
        <p:txBody>
          <a:bodyPr/>
          <a:lstStyle/>
          <a:p>
            <a:endParaRPr lang="es-ES"/>
          </a:p>
          <a:p>
            <a:r>
              <a:rPr lang="es-ES" b="1"/>
              <a:t>Nivel 0</a:t>
            </a:r>
          </a:p>
          <a:p>
            <a:endParaRPr lang="es-ES"/>
          </a:p>
          <a:p>
            <a:r>
              <a:rPr lang="es-ES" b="1"/>
              <a:t>Nivel 1</a:t>
            </a:r>
          </a:p>
          <a:p>
            <a:endParaRPr lang="es-ES"/>
          </a:p>
          <a:p>
            <a:r>
              <a:rPr lang="es-ES" b="1"/>
              <a:t>Niveles 2:</a:t>
            </a:r>
          </a:p>
          <a:p>
            <a:pPr lvl="1"/>
            <a:r>
              <a:rPr lang="es-ES">
                <a:solidFill>
                  <a:srgbClr val="1F497D"/>
                </a:solidFill>
              </a:rPr>
              <a:t>Control de Ave</a:t>
            </a:r>
          </a:p>
          <a:p>
            <a:pPr lvl="1"/>
            <a:r>
              <a:rPr lang="es-ES">
                <a:solidFill>
                  <a:srgbClr val="4F6128"/>
                </a:solidFill>
              </a:rPr>
              <a:t>Mantención de tablas básicas</a:t>
            </a:r>
          </a:p>
          <a:p>
            <a:pPr lvl="1"/>
            <a:r>
              <a:rPr lang="es-ES">
                <a:solidFill>
                  <a:srgbClr val="953734"/>
                </a:solidFill>
              </a:rPr>
              <a:t>Generación de reportes</a:t>
            </a:r>
          </a:p>
          <a:p>
            <a:pPr lvl="1"/>
            <a:endParaRPr lang="es-ES">
              <a:solidFill>
                <a:srgbClr val="4F6128"/>
              </a:solidFill>
            </a:endParaRPr>
          </a:p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053720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Presentación en pantalla (4:3)</PresentationFormat>
  <Slides>36</Slides>
  <Notes>30</Notes>
  <HiddenSlides>0</HiddenSlide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36</vt:i4>
      </vt:variant>
    </vt:vector>
  </HeadingPairs>
  <TitlesOfParts>
    <vt:vector size="37" baseType="lpstr">
      <vt:lpstr>Office Theme</vt:lpstr>
      <vt:lpstr>Desarrollo de Software I</vt:lpstr>
      <vt:lpstr>Índice</vt:lpstr>
      <vt:lpstr>Roles de Usuario</vt:lpstr>
      <vt:lpstr>Diccionario de Datos</vt:lpstr>
      <vt:lpstr>Entradas</vt:lpstr>
      <vt:lpstr>Presentación de PowerPoint</vt:lpstr>
      <vt:lpstr>Presentación de PowerPoint</vt:lpstr>
      <vt:lpstr>Salidas</vt:lpstr>
      <vt:lpstr>Diagrama de Flujo de Datos</vt:lpstr>
      <vt:lpstr>Nivel 0</vt:lpstr>
      <vt:lpstr>Nivel 1</vt:lpstr>
      <vt:lpstr>Nivel 2: Control de Ave</vt:lpstr>
      <vt:lpstr>Nivel 2:  Mantención de Tabla Básica</vt:lpstr>
      <vt:lpstr>Nivel 2:  Generación de reportes</vt:lpstr>
      <vt:lpstr>Descripción de Diagramas de Flujos de Datos</vt:lpstr>
      <vt:lpstr>Presentación de PowerPoint</vt:lpstr>
      <vt:lpstr>Descripción Almacenamiento</vt:lpstr>
      <vt:lpstr>Ave</vt:lpstr>
      <vt:lpstr>Control</vt:lpstr>
      <vt:lpstr>Turno</vt:lpstr>
      <vt:lpstr>Flujo de Datos</vt:lpstr>
      <vt:lpstr>Login</vt:lpstr>
      <vt:lpstr>Procesos de Nivel 1 </vt:lpstr>
      <vt:lpstr>Control de  Acceso</vt:lpstr>
      <vt:lpstr>Gestión de Usuario</vt:lpstr>
      <vt:lpstr>Gestión Cliente</vt:lpstr>
      <vt:lpstr>Administración Ave</vt:lpstr>
      <vt:lpstr>Control de Ave</vt:lpstr>
      <vt:lpstr>Mantenedor de  tablas básicas</vt:lpstr>
      <vt:lpstr>Generación de Reportes</vt:lpstr>
      <vt:lpstr>Procesos de nivel  2</vt:lpstr>
      <vt:lpstr>Registro Control</vt:lpstr>
      <vt:lpstr>Asignación de Destino</vt:lpstr>
      <vt:lpstr>Mantención de Cargo</vt:lpstr>
      <vt:lpstr>Generación de lista de aves faltantes</vt:lpstr>
      <vt:lpstr>Conclusión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Desarrollo de Software I</dc:title>
  <cp:revision>4</cp:revision>
  <dcterms:modified xsi:type="dcterms:W3CDTF">2017-05-31T22:30:54Z</dcterms:modified>
</cp:coreProperties>
</file>